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954" y="27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7B9D1554-87FA-4707-AC00-150CAEB229A8}" type="datetimeFigureOut">
              <a:rPr lang="en-IN" smtClean="0"/>
              <a:t>06-05-2023</a:t>
            </a:fld>
            <a:endParaRPr lang="en-IN"/>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IN"/>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87B197F1-BBA1-4BDF-AC6D-94A61C4883AC}" type="slidenum">
              <a:rPr lang="en-IN" smtClean="0"/>
              <a:t>‹#›</a:t>
            </a:fld>
            <a:endParaRPr lang="en-IN"/>
          </a:p>
        </p:txBody>
      </p:sp>
    </p:spTree>
    <p:extLst>
      <p:ext uri="{BB962C8B-B14F-4D97-AF65-F5344CB8AC3E}">
        <p14:creationId xmlns:p14="http://schemas.microsoft.com/office/powerpoint/2010/main" val="32695067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B9D1554-87FA-4707-AC00-150CAEB229A8}" type="datetimeFigureOut">
              <a:rPr lang="en-IN" smtClean="0"/>
              <a:t>06-05-2023</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87B197F1-BBA1-4BDF-AC6D-94A61C4883AC}" type="slidenum">
              <a:rPr lang="en-IN" smtClean="0"/>
              <a:t>‹#›</a:t>
            </a:fld>
            <a:endParaRPr lang="en-IN"/>
          </a:p>
        </p:txBody>
      </p:sp>
    </p:spTree>
    <p:extLst>
      <p:ext uri="{BB962C8B-B14F-4D97-AF65-F5344CB8AC3E}">
        <p14:creationId xmlns:p14="http://schemas.microsoft.com/office/powerpoint/2010/main" val="3132490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7B9D1554-87FA-4707-AC00-150CAEB229A8}" type="datetimeFigureOut">
              <a:rPr lang="en-IN" smtClean="0"/>
              <a:t>06-05-2023</a:t>
            </a:fld>
            <a:endParaRPr lang="en-IN"/>
          </a:p>
        </p:txBody>
      </p:sp>
      <p:sp>
        <p:nvSpPr>
          <p:cNvPr id="5" name="Footer Placeholder 4"/>
          <p:cNvSpPr>
            <a:spLocks noGrp="1"/>
          </p:cNvSpPr>
          <p:nvPr>
            <p:ph type="ftr" sz="quarter" idx="11"/>
          </p:nvPr>
        </p:nvSpPr>
        <p:spPr/>
        <p:txBody>
          <a:bodyPr/>
          <a:lstStyle/>
          <a:p>
            <a:endParaRPr lang="en-IN"/>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7B197F1-BBA1-4BDF-AC6D-94A61C4883AC}" type="slidenum">
              <a:rPr lang="en-IN" smtClean="0"/>
              <a:t>‹#›</a:t>
            </a:fld>
            <a:endParaRPr lang="en-IN"/>
          </a:p>
        </p:txBody>
      </p:sp>
    </p:spTree>
    <p:extLst>
      <p:ext uri="{BB962C8B-B14F-4D97-AF65-F5344CB8AC3E}">
        <p14:creationId xmlns:p14="http://schemas.microsoft.com/office/powerpoint/2010/main" val="1487786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7B9D1554-87FA-4707-AC00-150CAEB229A8}" type="datetimeFigureOut">
              <a:rPr lang="en-IN" smtClean="0"/>
              <a:t>06-05-2023</a:t>
            </a:fld>
            <a:endParaRPr lang="en-IN"/>
          </a:p>
        </p:txBody>
      </p:sp>
      <p:sp>
        <p:nvSpPr>
          <p:cNvPr id="5" name="Footer Placeholder 4"/>
          <p:cNvSpPr>
            <a:spLocks noGrp="1"/>
          </p:cNvSpPr>
          <p:nvPr>
            <p:ph type="ftr" sz="quarter" idx="11"/>
          </p:nvPr>
        </p:nvSpPr>
        <p:spPr/>
        <p:txBody>
          <a:bodyPr/>
          <a:lstStyle/>
          <a:p>
            <a:endParaRPr lang="en-IN"/>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7B197F1-BBA1-4BDF-AC6D-94A61C4883AC}" type="slidenum">
              <a:rPr lang="en-IN" smtClean="0"/>
              <a:t>‹#›</a:t>
            </a:fld>
            <a:endParaRPr lang="en-IN"/>
          </a:p>
        </p:txBody>
      </p:sp>
    </p:spTree>
    <p:extLst>
      <p:ext uri="{BB962C8B-B14F-4D97-AF65-F5344CB8AC3E}">
        <p14:creationId xmlns:p14="http://schemas.microsoft.com/office/powerpoint/2010/main" val="26356792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B9D1554-87FA-4707-AC00-150CAEB229A8}" type="datetimeFigureOut">
              <a:rPr lang="en-IN" smtClean="0"/>
              <a:t>06-05-2023</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7B197F1-BBA1-4BDF-AC6D-94A61C4883AC}" type="slidenum">
              <a:rPr lang="en-IN" smtClean="0"/>
              <a:t>‹#›</a:t>
            </a:fld>
            <a:endParaRPr lang="en-IN"/>
          </a:p>
        </p:txBody>
      </p:sp>
    </p:spTree>
    <p:extLst>
      <p:ext uri="{BB962C8B-B14F-4D97-AF65-F5344CB8AC3E}">
        <p14:creationId xmlns:p14="http://schemas.microsoft.com/office/powerpoint/2010/main" val="10691240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B9D1554-87FA-4707-AC00-150CAEB229A8}" type="datetimeFigureOut">
              <a:rPr lang="en-IN" smtClean="0"/>
              <a:t>06-05-2023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7B197F1-BBA1-4BDF-AC6D-94A61C4883AC}" type="slidenum">
              <a:rPr lang="en-IN" smtClean="0"/>
              <a:t>‹#›</a:t>
            </a:fld>
            <a:endParaRPr lang="en-IN"/>
          </a:p>
        </p:txBody>
      </p:sp>
    </p:spTree>
    <p:extLst>
      <p:ext uri="{BB962C8B-B14F-4D97-AF65-F5344CB8AC3E}">
        <p14:creationId xmlns:p14="http://schemas.microsoft.com/office/powerpoint/2010/main" val="26404151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B9D1554-87FA-4707-AC00-150CAEB229A8}" type="datetimeFigureOut">
              <a:rPr lang="en-IN" smtClean="0"/>
              <a:t>06-05-2023</a:t>
            </a:fld>
            <a:endParaRPr lang="en-IN"/>
          </a:p>
        </p:txBody>
      </p:sp>
      <p:sp>
        <p:nvSpPr>
          <p:cNvPr id="8" name="Footer Placeholder 7"/>
          <p:cNvSpPr>
            <a:spLocks noGrp="1"/>
          </p:cNvSpPr>
          <p:nvPr>
            <p:ph type="ftr" sz="quarter" idx="11"/>
          </p:nvPr>
        </p:nvSpPr>
        <p:spPr>
          <a:xfrm>
            <a:off x="561111" y="6391838"/>
            <a:ext cx="3644282" cy="304801"/>
          </a:xfrm>
        </p:spPr>
        <p:txBody>
          <a:bodyPr/>
          <a:lstStyle/>
          <a:p>
            <a:endParaRPr lang="en-IN"/>
          </a:p>
        </p:txBody>
      </p:sp>
      <p:sp>
        <p:nvSpPr>
          <p:cNvPr id="9" name="Slide Number Placeholder 8"/>
          <p:cNvSpPr>
            <a:spLocks noGrp="1"/>
          </p:cNvSpPr>
          <p:nvPr>
            <p:ph type="sldNum" sz="quarter" idx="12"/>
          </p:nvPr>
        </p:nvSpPr>
        <p:spPr/>
        <p:txBody>
          <a:bodyPr/>
          <a:lstStyle/>
          <a:p>
            <a:fld id="{87B197F1-BBA1-4BDF-AC6D-94A61C4883AC}" type="slidenum">
              <a:rPr lang="en-IN" smtClean="0"/>
              <a:t>‹#›</a:t>
            </a:fld>
            <a:endParaRPr lang="en-IN"/>
          </a:p>
        </p:txBody>
      </p:sp>
    </p:spTree>
    <p:extLst>
      <p:ext uri="{BB962C8B-B14F-4D97-AF65-F5344CB8AC3E}">
        <p14:creationId xmlns:p14="http://schemas.microsoft.com/office/powerpoint/2010/main" val="16237537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7B9D1554-87FA-4707-AC00-150CAEB229A8}" type="datetimeFigureOut">
              <a:rPr lang="en-IN" smtClean="0"/>
              <a:t>06-05-2023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7B197F1-BBA1-4BDF-AC6D-94A61C4883AC}" type="slidenum">
              <a:rPr lang="en-IN" smtClean="0"/>
              <a:t>‹#›</a:t>
            </a:fld>
            <a:endParaRPr lang="en-IN"/>
          </a:p>
        </p:txBody>
      </p:sp>
    </p:spTree>
    <p:extLst>
      <p:ext uri="{BB962C8B-B14F-4D97-AF65-F5344CB8AC3E}">
        <p14:creationId xmlns:p14="http://schemas.microsoft.com/office/powerpoint/2010/main" val="10667778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7B9D1554-87FA-4707-AC00-150CAEB229A8}" type="datetimeFigureOut">
              <a:rPr lang="en-IN" smtClean="0"/>
              <a:t>06-05-2023</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7B197F1-BBA1-4BDF-AC6D-94A61C4883AC}" type="slidenum">
              <a:rPr lang="en-IN" smtClean="0"/>
              <a:t>‹#›</a:t>
            </a:fld>
            <a:endParaRPr lang="en-IN"/>
          </a:p>
        </p:txBody>
      </p:sp>
    </p:spTree>
    <p:extLst>
      <p:ext uri="{BB962C8B-B14F-4D97-AF65-F5344CB8AC3E}">
        <p14:creationId xmlns:p14="http://schemas.microsoft.com/office/powerpoint/2010/main" val="16930786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B9D1554-87FA-4707-AC00-150CAEB229A8}" type="datetimeFigureOut">
              <a:rPr lang="en-IN" smtClean="0"/>
              <a:t>06-05-2023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7B197F1-BBA1-4BDF-AC6D-94A61C4883AC}" type="slidenum">
              <a:rPr lang="en-IN" smtClean="0"/>
              <a:t>‹#›</a:t>
            </a:fld>
            <a:endParaRPr lang="en-IN"/>
          </a:p>
        </p:txBody>
      </p:sp>
    </p:spTree>
    <p:extLst>
      <p:ext uri="{BB962C8B-B14F-4D97-AF65-F5344CB8AC3E}">
        <p14:creationId xmlns:p14="http://schemas.microsoft.com/office/powerpoint/2010/main" val="23665231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B9D1554-87FA-4707-AC00-150CAEB229A8}" type="datetimeFigureOut">
              <a:rPr lang="en-IN" smtClean="0"/>
              <a:t>06-05-2023</a:t>
            </a:fld>
            <a:endParaRPr lang="en-IN"/>
          </a:p>
        </p:txBody>
      </p:sp>
      <p:sp>
        <p:nvSpPr>
          <p:cNvPr id="5" name="Footer Placeholder 4"/>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87B197F1-BBA1-4BDF-AC6D-94A61C4883AC}" type="slidenum">
              <a:rPr lang="en-IN" smtClean="0"/>
              <a:t>‹#›</a:t>
            </a:fld>
            <a:endParaRPr lang="en-IN"/>
          </a:p>
        </p:txBody>
      </p:sp>
    </p:spTree>
    <p:extLst>
      <p:ext uri="{BB962C8B-B14F-4D97-AF65-F5344CB8AC3E}">
        <p14:creationId xmlns:p14="http://schemas.microsoft.com/office/powerpoint/2010/main" val="31935067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9D1554-87FA-4707-AC00-150CAEB229A8}" type="datetimeFigureOut">
              <a:rPr lang="en-IN" smtClean="0"/>
              <a:t>06-05-2023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7B197F1-BBA1-4BDF-AC6D-94A61C4883AC}" type="slidenum">
              <a:rPr lang="en-IN" smtClean="0"/>
              <a:t>‹#›</a:t>
            </a:fld>
            <a:endParaRPr lang="en-IN"/>
          </a:p>
        </p:txBody>
      </p:sp>
    </p:spTree>
    <p:extLst>
      <p:ext uri="{BB962C8B-B14F-4D97-AF65-F5344CB8AC3E}">
        <p14:creationId xmlns:p14="http://schemas.microsoft.com/office/powerpoint/2010/main" val="30412705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B9D1554-87FA-4707-AC00-150CAEB229A8}" type="datetimeFigureOut">
              <a:rPr lang="en-IN" smtClean="0"/>
              <a:t>06-05-2023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7B197F1-BBA1-4BDF-AC6D-94A61C4883AC}" type="slidenum">
              <a:rPr lang="en-IN" smtClean="0"/>
              <a:t>‹#›</a:t>
            </a:fld>
            <a:endParaRPr lang="en-IN"/>
          </a:p>
        </p:txBody>
      </p:sp>
    </p:spTree>
    <p:extLst>
      <p:ext uri="{BB962C8B-B14F-4D97-AF65-F5344CB8AC3E}">
        <p14:creationId xmlns:p14="http://schemas.microsoft.com/office/powerpoint/2010/main" val="4054617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B9D1554-87FA-4707-AC00-150CAEB229A8}" type="datetimeFigureOut">
              <a:rPr lang="en-IN" smtClean="0"/>
              <a:t>06-05-2023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7B197F1-BBA1-4BDF-AC6D-94A61C4883AC}" type="slidenum">
              <a:rPr lang="en-IN" smtClean="0"/>
              <a:t>‹#›</a:t>
            </a:fld>
            <a:endParaRPr lang="en-IN"/>
          </a:p>
        </p:txBody>
      </p:sp>
    </p:spTree>
    <p:extLst>
      <p:ext uri="{BB962C8B-B14F-4D97-AF65-F5344CB8AC3E}">
        <p14:creationId xmlns:p14="http://schemas.microsoft.com/office/powerpoint/2010/main" val="23450851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B9D1554-87FA-4707-AC00-150CAEB229A8}" type="datetimeFigureOut">
              <a:rPr lang="en-IN" smtClean="0"/>
              <a:t>06-05-2023</a:t>
            </a:fld>
            <a:endParaRPr lang="en-IN"/>
          </a:p>
        </p:txBody>
      </p:sp>
      <p:sp>
        <p:nvSpPr>
          <p:cNvPr id="3" name="Footer Placeholder 2"/>
          <p:cNvSpPr>
            <a:spLocks noGrp="1"/>
          </p:cNvSpPr>
          <p:nvPr>
            <p:ph type="ftr" sz="quarter" idx="11"/>
          </p:nvPr>
        </p:nvSpPr>
        <p:spPr/>
        <p:txBody>
          <a:bodyPr/>
          <a:lstStyle/>
          <a:p>
            <a:endParaRPr lang="en-IN"/>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87B197F1-BBA1-4BDF-AC6D-94A61C4883AC}" type="slidenum">
              <a:rPr lang="en-IN" smtClean="0"/>
              <a:t>‹#›</a:t>
            </a:fld>
            <a:endParaRPr lang="en-IN"/>
          </a:p>
        </p:txBody>
      </p:sp>
    </p:spTree>
    <p:extLst>
      <p:ext uri="{BB962C8B-B14F-4D97-AF65-F5344CB8AC3E}">
        <p14:creationId xmlns:p14="http://schemas.microsoft.com/office/powerpoint/2010/main" val="6376255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B9D1554-87FA-4707-AC00-150CAEB229A8}" type="datetimeFigureOut">
              <a:rPr lang="en-IN" smtClean="0"/>
              <a:t>06-05-2023</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87B197F1-BBA1-4BDF-AC6D-94A61C4883AC}" type="slidenum">
              <a:rPr lang="en-IN" smtClean="0"/>
              <a:t>‹#›</a:t>
            </a:fld>
            <a:endParaRPr lang="en-IN"/>
          </a:p>
        </p:txBody>
      </p:sp>
    </p:spTree>
    <p:extLst>
      <p:ext uri="{BB962C8B-B14F-4D97-AF65-F5344CB8AC3E}">
        <p14:creationId xmlns:p14="http://schemas.microsoft.com/office/powerpoint/2010/main" val="29148389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B9D1554-87FA-4707-AC00-150CAEB229A8}" type="datetimeFigureOut">
              <a:rPr lang="en-IN" smtClean="0"/>
              <a:t>06-05-2023</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87B197F1-BBA1-4BDF-AC6D-94A61C4883AC}" type="slidenum">
              <a:rPr lang="en-IN" smtClean="0"/>
              <a:t>‹#›</a:t>
            </a:fld>
            <a:endParaRPr lang="en-IN"/>
          </a:p>
        </p:txBody>
      </p:sp>
    </p:spTree>
    <p:extLst>
      <p:ext uri="{BB962C8B-B14F-4D97-AF65-F5344CB8AC3E}">
        <p14:creationId xmlns:p14="http://schemas.microsoft.com/office/powerpoint/2010/main" val="11946408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7B9D1554-87FA-4707-AC00-150CAEB229A8}" type="datetimeFigureOut">
              <a:rPr lang="en-IN" smtClean="0"/>
              <a:t>06-05-2023</a:t>
            </a:fld>
            <a:endParaRPr lang="en-IN"/>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87B197F1-BBA1-4BDF-AC6D-94A61C4883AC}" type="slidenum">
              <a:rPr lang="en-IN" smtClean="0"/>
              <a:t>‹#›</a:t>
            </a:fld>
            <a:endParaRPr lang="en-IN"/>
          </a:p>
        </p:txBody>
      </p:sp>
    </p:spTree>
    <p:extLst>
      <p:ext uri="{BB962C8B-B14F-4D97-AF65-F5344CB8AC3E}">
        <p14:creationId xmlns:p14="http://schemas.microsoft.com/office/powerpoint/2010/main" val="11215932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2D830-508E-45A0-A7BA-FB07957046DA}"/>
              </a:ext>
            </a:extLst>
          </p:cNvPr>
          <p:cNvSpPr>
            <a:spLocks noGrp="1"/>
          </p:cNvSpPr>
          <p:nvPr>
            <p:ph type="ctrTitle"/>
          </p:nvPr>
        </p:nvSpPr>
        <p:spPr>
          <a:xfrm>
            <a:off x="1130300" y="347663"/>
            <a:ext cx="10312400" cy="1655762"/>
          </a:xfrm>
        </p:spPr>
        <p:txBody>
          <a:bodyPr>
            <a:normAutofit fontScale="90000"/>
          </a:bodyPr>
          <a:lstStyle/>
          <a:p>
            <a:pPr algn="ctr"/>
            <a:r>
              <a:rPr lang="en-IN" dirty="0"/>
              <a:t>ATM Simulator (Project) 6</a:t>
            </a:r>
            <a:r>
              <a:rPr lang="en-IN" baseline="30000" dirty="0"/>
              <a:t>TH</a:t>
            </a:r>
            <a:r>
              <a:rPr lang="en-IN" dirty="0"/>
              <a:t> Semester</a:t>
            </a:r>
          </a:p>
        </p:txBody>
      </p:sp>
      <p:sp>
        <p:nvSpPr>
          <p:cNvPr id="3" name="Subtitle 2">
            <a:extLst>
              <a:ext uri="{FF2B5EF4-FFF2-40B4-BE49-F238E27FC236}">
                <a16:creationId xmlns:a16="http://schemas.microsoft.com/office/drawing/2014/main" id="{DF6EE186-EEC6-4076-9F95-AB43012BA4F9}"/>
              </a:ext>
            </a:extLst>
          </p:cNvPr>
          <p:cNvSpPr>
            <a:spLocks noGrp="1"/>
          </p:cNvSpPr>
          <p:nvPr>
            <p:ph type="subTitle" idx="1"/>
          </p:nvPr>
        </p:nvSpPr>
        <p:spPr>
          <a:xfrm>
            <a:off x="1657350" y="2600325"/>
            <a:ext cx="10534649" cy="3809999"/>
          </a:xfrm>
        </p:spPr>
        <p:txBody>
          <a:bodyPr>
            <a:normAutofit/>
          </a:bodyPr>
          <a:lstStyle/>
          <a:p>
            <a:r>
              <a:rPr lang="en-IN" dirty="0">
                <a:latin typeface="+mj-lt"/>
              </a:rPr>
              <a:t>Submitted to :                                                             submitted by:</a:t>
            </a:r>
          </a:p>
          <a:p>
            <a:r>
              <a:rPr lang="en-IN" dirty="0">
                <a:latin typeface="+mj-lt"/>
              </a:rPr>
              <a:t>DR. </a:t>
            </a:r>
            <a:r>
              <a:rPr lang="en-IN" dirty="0" err="1">
                <a:latin typeface="+mj-lt"/>
              </a:rPr>
              <a:t>Harkesh</a:t>
            </a:r>
            <a:r>
              <a:rPr lang="en-IN" dirty="0">
                <a:latin typeface="+mj-lt"/>
              </a:rPr>
              <a:t> </a:t>
            </a:r>
            <a:r>
              <a:rPr lang="en-IN" dirty="0" err="1">
                <a:latin typeface="+mj-lt"/>
              </a:rPr>
              <a:t>sehrawat</a:t>
            </a:r>
            <a:r>
              <a:rPr lang="en-IN" dirty="0">
                <a:latin typeface="+mj-lt"/>
              </a:rPr>
              <a:t> sir                                       Pratyush </a:t>
            </a:r>
            <a:r>
              <a:rPr lang="en-IN" dirty="0" err="1">
                <a:latin typeface="+mj-lt"/>
              </a:rPr>
              <a:t>patil</a:t>
            </a:r>
            <a:r>
              <a:rPr lang="en-IN" dirty="0">
                <a:latin typeface="+mj-lt"/>
              </a:rPr>
              <a:t> </a:t>
            </a:r>
          </a:p>
          <a:p>
            <a:r>
              <a:rPr lang="en-IN" dirty="0">
                <a:latin typeface="+mj-lt"/>
              </a:rPr>
              <a:t>(asst. professor)                                                      roll no : 25613 </a:t>
            </a:r>
          </a:p>
          <a:p>
            <a:r>
              <a:rPr lang="en-IN" dirty="0">
                <a:latin typeface="+mj-lt"/>
              </a:rPr>
              <a:t>Department of comp. science                             EXAM ROLL NO : 4056313</a:t>
            </a:r>
          </a:p>
          <a:p>
            <a:r>
              <a:rPr lang="en-IN" dirty="0" err="1">
                <a:latin typeface="+mj-lt"/>
              </a:rPr>
              <a:t>Mdu</a:t>
            </a:r>
            <a:r>
              <a:rPr lang="en-IN" dirty="0">
                <a:latin typeface="+mj-lt"/>
              </a:rPr>
              <a:t> , Rohtak                                                              </a:t>
            </a:r>
          </a:p>
        </p:txBody>
      </p:sp>
    </p:spTree>
    <p:extLst>
      <p:ext uri="{BB962C8B-B14F-4D97-AF65-F5344CB8AC3E}">
        <p14:creationId xmlns:p14="http://schemas.microsoft.com/office/powerpoint/2010/main" val="15540094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5929A-55AC-44EC-9587-BE2C0FEC254D}"/>
              </a:ext>
            </a:extLst>
          </p:cNvPr>
          <p:cNvSpPr>
            <a:spLocks noGrp="1"/>
          </p:cNvSpPr>
          <p:nvPr>
            <p:ph type="title"/>
          </p:nvPr>
        </p:nvSpPr>
        <p:spPr/>
        <p:txBody>
          <a:bodyPr/>
          <a:lstStyle/>
          <a:p>
            <a:r>
              <a:rPr lang="en-IN" dirty="0"/>
              <a:t>MINI STATEMENT OF THE BANK ACCOUNT</a:t>
            </a:r>
          </a:p>
        </p:txBody>
      </p:sp>
      <p:sp>
        <p:nvSpPr>
          <p:cNvPr id="3" name="Content Placeholder 2">
            <a:extLst>
              <a:ext uri="{FF2B5EF4-FFF2-40B4-BE49-F238E27FC236}">
                <a16:creationId xmlns:a16="http://schemas.microsoft.com/office/drawing/2014/main" id="{605C4ACB-E66E-415F-A22A-33A610428DC4}"/>
              </a:ext>
            </a:extLst>
          </p:cNvPr>
          <p:cNvSpPr>
            <a:spLocks noGrp="1"/>
          </p:cNvSpPr>
          <p:nvPr>
            <p:ph idx="1"/>
          </p:nvPr>
        </p:nvSpPr>
        <p:spPr>
          <a:xfrm>
            <a:off x="5981700" y="2603500"/>
            <a:ext cx="3998913" cy="3416300"/>
          </a:xfrm>
        </p:spPr>
        <p:txBody>
          <a:bodyPr/>
          <a:lstStyle/>
          <a:p>
            <a:r>
              <a:rPr lang="en-IN" dirty="0"/>
              <a:t>AS WE CAN SEE HERE IN THE MINI STATEMENT WINDOW.</a:t>
            </a:r>
          </a:p>
          <a:p>
            <a:r>
              <a:rPr lang="en-IN" dirty="0"/>
              <a:t>WE HAVE BEEN PROVIDED WITH A HISTORY OF TRANSACTION THAT TOOK PLACE IN OUR ACCOUNT .</a:t>
            </a:r>
          </a:p>
          <a:p>
            <a:r>
              <a:rPr lang="en-IN" dirty="0"/>
              <a:t>THIS IS A VERY IMPORTANT FEATURE SO THAT THE USER KNOWS WHERE HIS AMOUNT HAS BEEN SPENT OR CREDITED.</a:t>
            </a:r>
          </a:p>
        </p:txBody>
      </p:sp>
      <p:pic>
        <p:nvPicPr>
          <p:cNvPr id="4" name="Picture 3">
            <a:extLst>
              <a:ext uri="{FF2B5EF4-FFF2-40B4-BE49-F238E27FC236}">
                <a16:creationId xmlns:a16="http://schemas.microsoft.com/office/drawing/2014/main" id="{AF9CF0D0-F435-42BC-AF5D-0101231B7121}"/>
              </a:ext>
            </a:extLst>
          </p:cNvPr>
          <p:cNvPicPr>
            <a:picLocks noChangeAspect="1"/>
          </p:cNvPicPr>
          <p:nvPr/>
        </p:nvPicPr>
        <p:blipFill>
          <a:blip r:embed="rId2"/>
          <a:stretch>
            <a:fillRect/>
          </a:stretch>
        </p:blipFill>
        <p:spPr>
          <a:xfrm>
            <a:off x="180975" y="2603500"/>
            <a:ext cx="5800725" cy="3262908"/>
          </a:xfrm>
          <a:prstGeom prst="rect">
            <a:avLst/>
          </a:prstGeom>
        </p:spPr>
      </p:pic>
      <p:sp>
        <p:nvSpPr>
          <p:cNvPr id="5" name="Arrow: Up 4">
            <a:extLst>
              <a:ext uri="{FF2B5EF4-FFF2-40B4-BE49-F238E27FC236}">
                <a16:creationId xmlns:a16="http://schemas.microsoft.com/office/drawing/2014/main" id="{9379A251-CCCD-4F95-B272-F1D68AAEC01D}"/>
              </a:ext>
            </a:extLst>
          </p:cNvPr>
          <p:cNvSpPr/>
          <p:nvPr/>
        </p:nvSpPr>
        <p:spPr>
          <a:xfrm>
            <a:off x="704850" y="4505325"/>
            <a:ext cx="180975" cy="39052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695889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Effect transition="in" filter="fade">
                                      <p:cBhvr>
                                        <p:cTn id="19" dur="500"/>
                                        <p:tgtEl>
                                          <p:spTgt spid="3">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1" end="1"/>
                                            </p:txEl>
                                          </p:spTgt>
                                        </p:tgtEl>
                                        <p:attrNameLst>
                                          <p:attrName>style.visibility</p:attrName>
                                        </p:attrNameLst>
                                      </p:cBhvr>
                                      <p:to>
                                        <p:strVal val="visible"/>
                                      </p:to>
                                    </p:set>
                                    <p:animEffect transition="in" filter="fade">
                                      <p:cBhvr>
                                        <p:cTn id="24" dur="500"/>
                                        <p:tgtEl>
                                          <p:spTgt spid="3">
                                            <p:txEl>
                                              <p:pRg st="1" end="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2" end="2"/>
                                            </p:txEl>
                                          </p:spTgt>
                                        </p:tgtEl>
                                        <p:attrNameLst>
                                          <p:attrName>style.visibility</p:attrName>
                                        </p:attrNameLst>
                                      </p:cBhvr>
                                      <p:to>
                                        <p:strVal val="visible"/>
                                      </p:to>
                                    </p:set>
                                    <p:animEffect transition="in" filter="fade">
                                      <p:cBhvr>
                                        <p:cTn id="29" dur="500"/>
                                        <p:tgtEl>
                                          <p:spTgt spid="3">
                                            <p:txEl>
                                              <p:pRg st="2" end="2"/>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1000"/>
                                        <p:tgtEl>
                                          <p:spTgt spid="5"/>
                                        </p:tgtEl>
                                      </p:cBhvr>
                                    </p:animEffect>
                                    <p:anim calcmode="lin" valueType="num">
                                      <p:cBhvr>
                                        <p:cTn id="35" dur="1000" fill="hold"/>
                                        <p:tgtEl>
                                          <p:spTgt spid="5"/>
                                        </p:tgtEl>
                                        <p:attrNameLst>
                                          <p:attrName>ppt_x</p:attrName>
                                        </p:attrNameLst>
                                      </p:cBhvr>
                                      <p:tavLst>
                                        <p:tav tm="0">
                                          <p:val>
                                            <p:strVal val="#ppt_x"/>
                                          </p:val>
                                        </p:tav>
                                        <p:tav tm="100000">
                                          <p:val>
                                            <p:strVal val="#ppt_x"/>
                                          </p:val>
                                        </p:tav>
                                      </p:tavLst>
                                    </p:anim>
                                    <p:anim calcmode="lin" valueType="num">
                                      <p:cBhvr>
                                        <p:cTn id="3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B96BB-78CD-4431-AC7D-5979CA050BA0}"/>
              </a:ext>
            </a:extLst>
          </p:cNvPr>
          <p:cNvSpPr>
            <a:spLocks noGrp="1"/>
          </p:cNvSpPr>
          <p:nvPr>
            <p:ph type="title"/>
          </p:nvPr>
        </p:nvSpPr>
        <p:spPr/>
        <p:txBody>
          <a:bodyPr/>
          <a:lstStyle/>
          <a:p>
            <a:r>
              <a:rPr lang="en-IN" dirty="0"/>
              <a:t>HOW TO CHANGE YOUR ACCOUNT PIN NO.</a:t>
            </a:r>
          </a:p>
        </p:txBody>
      </p:sp>
      <p:sp>
        <p:nvSpPr>
          <p:cNvPr id="3" name="Content Placeholder 2">
            <a:extLst>
              <a:ext uri="{FF2B5EF4-FFF2-40B4-BE49-F238E27FC236}">
                <a16:creationId xmlns:a16="http://schemas.microsoft.com/office/drawing/2014/main" id="{FB4A531F-B732-460E-BFB0-69BEEA1CF257}"/>
              </a:ext>
            </a:extLst>
          </p:cNvPr>
          <p:cNvSpPr>
            <a:spLocks noGrp="1"/>
          </p:cNvSpPr>
          <p:nvPr>
            <p:ph idx="1"/>
          </p:nvPr>
        </p:nvSpPr>
        <p:spPr>
          <a:xfrm>
            <a:off x="6629400" y="2603500"/>
            <a:ext cx="3351213" cy="3416300"/>
          </a:xfrm>
        </p:spPr>
        <p:txBody>
          <a:bodyPr>
            <a:normAutofit fontScale="92500"/>
          </a:bodyPr>
          <a:lstStyle/>
          <a:p>
            <a:r>
              <a:rPr lang="en-IN" dirty="0"/>
              <a:t>IF IN CASE THE USER FORGETS HIS/HER BANK ACCOUNT PIN NO .</a:t>
            </a:r>
          </a:p>
          <a:p>
            <a:r>
              <a:rPr lang="en-IN" dirty="0"/>
              <a:t>THEN THEY CAN OPT FOR PIN RESET FEATURE WHERE THEY CAN ENTER A NEW STRONG PIN AND IT WILL BE UPDATED IN OUR DATABSE SYSTEM THAT THE PIN NO. OF FOLLOWING ACCOUNT HAS BEEN UPDATED BY THE USER.</a:t>
            </a:r>
          </a:p>
        </p:txBody>
      </p:sp>
      <p:pic>
        <p:nvPicPr>
          <p:cNvPr id="4" name="Picture 3">
            <a:extLst>
              <a:ext uri="{FF2B5EF4-FFF2-40B4-BE49-F238E27FC236}">
                <a16:creationId xmlns:a16="http://schemas.microsoft.com/office/drawing/2014/main" id="{4782D686-AAAE-4C39-8842-D6BB171C72FD}"/>
              </a:ext>
            </a:extLst>
          </p:cNvPr>
          <p:cNvPicPr>
            <a:picLocks noChangeAspect="1"/>
          </p:cNvPicPr>
          <p:nvPr/>
        </p:nvPicPr>
        <p:blipFill>
          <a:blip r:embed="rId2"/>
          <a:stretch>
            <a:fillRect/>
          </a:stretch>
        </p:blipFill>
        <p:spPr>
          <a:xfrm>
            <a:off x="313268" y="2603500"/>
            <a:ext cx="5249333" cy="2952750"/>
          </a:xfrm>
          <a:prstGeom prst="rect">
            <a:avLst/>
          </a:prstGeom>
        </p:spPr>
      </p:pic>
      <p:sp>
        <p:nvSpPr>
          <p:cNvPr id="5" name="Arrow: Up 4">
            <a:extLst>
              <a:ext uri="{FF2B5EF4-FFF2-40B4-BE49-F238E27FC236}">
                <a16:creationId xmlns:a16="http://schemas.microsoft.com/office/drawing/2014/main" id="{A6286B4E-DADC-413D-B92A-EB13CEBC5296}"/>
              </a:ext>
            </a:extLst>
          </p:cNvPr>
          <p:cNvSpPr/>
          <p:nvPr/>
        </p:nvSpPr>
        <p:spPr>
          <a:xfrm>
            <a:off x="2743200" y="3905250"/>
            <a:ext cx="180975" cy="24765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7019365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Effect transition="in" filter="fade">
                                      <p:cBhvr>
                                        <p:cTn id="19" dur="500"/>
                                        <p:tgtEl>
                                          <p:spTgt spid="3">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1" end="1"/>
                                            </p:txEl>
                                          </p:spTgt>
                                        </p:tgtEl>
                                        <p:attrNameLst>
                                          <p:attrName>style.visibility</p:attrName>
                                        </p:attrNameLst>
                                      </p:cBhvr>
                                      <p:to>
                                        <p:strVal val="visible"/>
                                      </p:to>
                                    </p:set>
                                    <p:animEffect transition="in" filter="fade">
                                      <p:cBhvr>
                                        <p:cTn id="24" dur="500"/>
                                        <p:tgtEl>
                                          <p:spTgt spid="3">
                                            <p:txEl>
                                              <p:pRg st="1" end="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1000"/>
                                        <p:tgtEl>
                                          <p:spTgt spid="5"/>
                                        </p:tgtEl>
                                      </p:cBhvr>
                                    </p:animEffect>
                                    <p:anim calcmode="lin" valueType="num">
                                      <p:cBhvr>
                                        <p:cTn id="30" dur="1000" fill="hold"/>
                                        <p:tgtEl>
                                          <p:spTgt spid="5"/>
                                        </p:tgtEl>
                                        <p:attrNameLst>
                                          <p:attrName>ppt_x</p:attrName>
                                        </p:attrNameLst>
                                      </p:cBhvr>
                                      <p:tavLst>
                                        <p:tav tm="0">
                                          <p:val>
                                            <p:strVal val="#ppt_x"/>
                                          </p:val>
                                        </p:tav>
                                        <p:tav tm="100000">
                                          <p:val>
                                            <p:strVal val="#ppt_x"/>
                                          </p:val>
                                        </p:tav>
                                      </p:tavLst>
                                    </p:anim>
                                    <p:anim calcmode="lin" valueType="num">
                                      <p:cBhvr>
                                        <p:cTn id="3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83CAB-AF25-4965-9864-F0049FD4BA8C}"/>
              </a:ext>
            </a:extLst>
          </p:cNvPr>
          <p:cNvSpPr>
            <a:spLocks noGrp="1"/>
          </p:cNvSpPr>
          <p:nvPr>
            <p:ph type="title"/>
          </p:nvPr>
        </p:nvSpPr>
        <p:spPr/>
        <p:txBody>
          <a:bodyPr/>
          <a:lstStyle/>
          <a:p>
            <a:r>
              <a:rPr lang="en-IN" dirty="0"/>
              <a:t>THANK YOU </a:t>
            </a:r>
          </a:p>
        </p:txBody>
      </p:sp>
      <p:sp>
        <p:nvSpPr>
          <p:cNvPr id="3" name="Content Placeholder 2">
            <a:extLst>
              <a:ext uri="{FF2B5EF4-FFF2-40B4-BE49-F238E27FC236}">
                <a16:creationId xmlns:a16="http://schemas.microsoft.com/office/drawing/2014/main" id="{001BC27D-4E64-4A8C-BFBB-5E182D24B0AF}"/>
              </a:ext>
            </a:extLst>
          </p:cNvPr>
          <p:cNvSpPr>
            <a:spLocks noGrp="1"/>
          </p:cNvSpPr>
          <p:nvPr>
            <p:ph idx="1"/>
          </p:nvPr>
        </p:nvSpPr>
        <p:spPr/>
        <p:txBody>
          <a:bodyPr/>
          <a:lstStyle/>
          <a:p>
            <a:r>
              <a:rPr lang="en-IN" dirty="0"/>
              <a:t>NAME - PRATYUSH PATIL</a:t>
            </a:r>
          </a:p>
          <a:p>
            <a:r>
              <a:rPr lang="en-IN" dirty="0"/>
              <a:t>CLASS - CSE B </a:t>
            </a:r>
          </a:p>
          <a:p>
            <a:r>
              <a:rPr lang="en-IN" dirty="0"/>
              <a:t>ROLL NO -  25613 (4056313)</a:t>
            </a:r>
          </a:p>
          <a:p>
            <a:r>
              <a:rPr lang="en-IN" dirty="0"/>
              <a:t>SUBJECT – PROJECT (ATM SIMULATOR)</a:t>
            </a:r>
          </a:p>
        </p:txBody>
      </p:sp>
    </p:spTree>
    <p:extLst>
      <p:ext uri="{BB962C8B-B14F-4D97-AF65-F5344CB8AC3E}">
        <p14:creationId xmlns:p14="http://schemas.microsoft.com/office/powerpoint/2010/main" val="254778393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B8CC3-B166-4FD6-8E0A-6FA13D1AE88D}"/>
              </a:ext>
            </a:extLst>
          </p:cNvPr>
          <p:cNvSpPr>
            <a:spLocks noGrp="1"/>
          </p:cNvSpPr>
          <p:nvPr>
            <p:ph type="title"/>
          </p:nvPr>
        </p:nvSpPr>
        <p:spPr/>
        <p:txBody>
          <a:bodyPr/>
          <a:lstStyle/>
          <a:p>
            <a:r>
              <a:rPr lang="en-IN" dirty="0"/>
              <a:t>HOW TO CREATE A NEW ATM USER </a:t>
            </a:r>
          </a:p>
        </p:txBody>
      </p:sp>
      <p:pic>
        <p:nvPicPr>
          <p:cNvPr id="4" name="Content Placeholder 3">
            <a:extLst>
              <a:ext uri="{FF2B5EF4-FFF2-40B4-BE49-F238E27FC236}">
                <a16:creationId xmlns:a16="http://schemas.microsoft.com/office/drawing/2014/main" id="{07461A78-81E6-4611-B3E0-D2A91814825B}"/>
              </a:ext>
            </a:extLst>
          </p:cNvPr>
          <p:cNvPicPr>
            <a:picLocks noGrp="1" noChangeAspect="1"/>
          </p:cNvPicPr>
          <p:nvPr>
            <p:ph idx="1"/>
          </p:nvPr>
        </p:nvPicPr>
        <p:blipFill>
          <a:blip r:embed="rId2"/>
          <a:stretch>
            <a:fillRect/>
          </a:stretch>
        </p:blipFill>
        <p:spPr>
          <a:xfrm>
            <a:off x="164626" y="2760955"/>
            <a:ext cx="5808734" cy="3480047"/>
          </a:xfrm>
          <a:prstGeom prst="rect">
            <a:avLst/>
          </a:prstGeom>
        </p:spPr>
      </p:pic>
      <p:sp>
        <p:nvSpPr>
          <p:cNvPr id="5" name="TextBox 4">
            <a:extLst>
              <a:ext uri="{FF2B5EF4-FFF2-40B4-BE49-F238E27FC236}">
                <a16:creationId xmlns:a16="http://schemas.microsoft.com/office/drawing/2014/main" id="{B0FFAE4F-FE24-49D4-A760-E11B3ABA5F14}"/>
              </a:ext>
            </a:extLst>
          </p:cNvPr>
          <p:cNvSpPr txBox="1"/>
          <p:nvPr/>
        </p:nvSpPr>
        <p:spPr>
          <a:xfrm>
            <a:off x="5974672" y="2514723"/>
            <a:ext cx="6052702" cy="4247317"/>
          </a:xfrm>
          <a:prstGeom prst="rect">
            <a:avLst/>
          </a:prstGeom>
          <a:noFill/>
        </p:spPr>
        <p:txBody>
          <a:bodyPr wrap="square" rtlCol="0">
            <a:spAutoFit/>
          </a:bodyPr>
          <a:lstStyle/>
          <a:p>
            <a:r>
              <a:rPr lang="en-IN" sz="2800" dirty="0"/>
              <a:t>IF THERE IS A NEW USER WHO DOESN’T HOLD AN EXISTING ACCOUNT IN OUR DATABASE</a:t>
            </a:r>
          </a:p>
          <a:p>
            <a:r>
              <a:rPr lang="en-IN" sz="2800" dirty="0"/>
              <a:t>THEN WE HAVE A SIGN UP WINDOW WHERE THE USER CAN ENTER THE FOLLOWING DETAILS THAT HAS BEEN ASKED HERE FOR REFERENCE CHECK THE SCREEENSHOT PROVIDED HERE .</a:t>
            </a:r>
          </a:p>
          <a:p>
            <a:endParaRPr lang="en-IN" dirty="0"/>
          </a:p>
        </p:txBody>
      </p:sp>
      <p:sp>
        <p:nvSpPr>
          <p:cNvPr id="6" name="TextBox 5">
            <a:extLst>
              <a:ext uri="{FF2B5EF4-FFF2-40B4-BE49-F238E27FC236}">
                <a16:creationId xmlns:a16="http://schemas.microsoft.com/office/drawing/2014/main" id="{F437AD2C-2B8E-4318-BD48-44BE170DA9F0}"/>
              </a:ext>
            </a:extLst>
          </p:cNvPr>
          <p:cNvSpPr txBox="1"/>
          <p:nvPr/>
        </p:nvSpPr>
        <p:spPr>
          <a:xfrm>
            <a:off x="639192" y="2166151"/>
            <a:ext cx="2947387" cy="369332"/>
          </a:xfrm>
          <a:prstGeom prst="rect">
            <a:avLst/>
          </a:prstGeom>
          <a:noFill/>
        </p:spPr>
        <p:txBody>
          <a:bodyPr wrap="square" rtlCol="0">
            <a:spAutoFit/>
          </a:bodyPr>
          <a:lstStyle/>
          <a:p>
            <a:r>
              <a:rPr lang="en-IN" dirty="0"/>
              <a:t>SCREENSHOT 1</a:t>
            </a:r>
          </a:p>
        </p:txBody>
      </p:sp>
      <p:sp>
        <p:nvSpPr>
          <p:cNvPr id="8" name="Arrow: Left 7">
            <a:extLst>
              <a:ext uri="{FF2B5EF4-FFF2-40B4-BE49-F238E27FC236}">
                <a16:creationId xmlns:a16="http://schemas.microsoft.com/office/drawing/2014/main" id="{F5FE82BB-F40D-4970-BC91-DB232C35F3E5}"/>
              </a:ext>
            </a:extLst>
          </p:cNvPr>
          <p:cNvSpPr/>
          <p:nvPr/>
        </p:nvSpPr>
        <p:spPr>
          <a:xfrm>
            <a:off x="4295775" y="3305175"/>
            <a:ext cx="504825" cy="24765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7903121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6" grpId="0"/>
      <p:bldP spid="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BAECE-E77E-49F9-9B3C-63527EBC55E6}"/>
              </a:ext>
            </a:extLst>
          </p:cNvPr>
          <p:cNvSpPr>
            <a:spLocks noGrp="1"/>
          </p:cNvSpPr>
          <p:nvPr>
            <p:ph type="title"/>
          </p:nvPr>
        </p:nvSpPr>
        <p:spPr/>
        <p:txBody>
          <a:bodyPr/>
          <a:lstStyle/>
          <a:p>
            <a:r>
              <a:rPr lang="en-IN" dirty="0"/>
              <a:t>ENTRY OF NEW USER IN THE DATABASE</a:t>
            </a:r>
          </a:p>
        </p:txBody>
      </p:sp>
      <p:pic>
        <p:nvPicPr>
          <p:cNvPr id="4" name="Picture 3">
            <a:extLst>
              <a:ext uri="{FF2B5EF4-FFF2-40B4-BE49-F238E27FC236}">
                <a16:creationId xmlns:a16="http://schemas.microsoft.com/office/drawing/2014/main" id="{544815F2-3883-4027-A064-E1FB49BBAA88}"/>
              </a:ext>
            </a:extLst>
          </p:cNvPr>
          <p:cNvPicPr>
            <a:picLocks noChangeAspect="1"/>
          </p:cNvPicPr>
          <p:nvPr/>
        </p:nvPicPr>
        <p:blipFill>
          <a:blip r:embed="rId2"/>
          <a:stretch>
            <a:fillRect/>
          </a:stretch>
        </p:blipFill>
        <p:spPr>
          <a:xfrm>
            <a:off x="451062" y="2603500"/>
            <a:ext cx="5644938" cy="3675355"/>
          </a:xfrm>
          <a:prstGeom prst="rect">
            <a:avLst/>
          </a:prstGeom>
        </p:spPr>
      </p:pic>
      <p:sp>
        <p:nvSpPr>
          <p:cNvPr id="6" name="Content Placeholder 2">
            <a:extLst>
              <a:ext uri="{FF2B5EF4-FFF2-40B4-BE49-F238E27FC236}">
                <a16:creationId xmlns:a16="http://schemas.microsoft.com/office/drawing/2014/main" id="{B1FE41EB-F1F0-4782-9732-4DBCF5D152DE}"/>
              </a:ext>
            </a:extLst>
          </p:cNvPr>
          <p:cNvSpPr>
            <a:spLocks noGrp="1"/>
          </p:cNvSpPr>
          <p:nvPr>
            <p:ph idx="1"/>
          </p:nvPr>
        </p:nvSpPr>
        <p:spPr>
          <a:xfrm>
            <a:off x="6800788" y="2623598"/>
            <a:ext cx="4138613" cy="3416300"/>
          </a:xfrm>
        </p:spPr>
        <p:txBody>
          <a:bodyPr>
            <a:normAutofit/>
          </a:bodyPr>
          <a:lstStyle/>
          <a:p>
            <a:r>
              <a:rPr lang="en-IN" sz="2400" dirty="0"/>
              <a:t>AFTER FILLING THESE DETAILS WE HAVE A UPDATED ROW IN OUR DATABSE WITH ALL THE NECESSARY DETAILS CHECK THE SECOND SCREEN SHOT PROVIDED HERE .</a:t>
            </a:r>
          </a:p>
          <a:p>
            <a:endParaRPr lang="en-IN" sz="2400" dirty="0"/>
          </a:p>
        </p:txBody>
      </p:sp>
      <p:sp>
        <p:nvSpPr>
          <p:cNvPr id="7" name="Arrow: Up 6">
            <a:extLst>
              <a:ext uri="{FF2B5EF4-FFF2-40B4-BE49-F238E27FC236}">
                <a16:creationId xmlns:a16="http://schemas.microsoft.com/office/drawing/2014/main" id="{F518270F-047F-4EFA-9612-52B6F538AEB6}"/>
              </a:ext>
            </a:extLst>
          </p:cNvPr>
          <p:cNvSpPr/>
          <p:nvPr/>
        </p:nvSpPr>
        <p:spPr>
          <a:xfrm rot="16200000">
            <a:off x="4086116" y="4947246"/>
            <a:ext cx="227673" cy="38899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76014807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fade">
                                      <p:cBhvr>
                                        <p:cTn id="19" dur="500"/>
                                        <p:tgtEl>
                                          <p:spTgt spid="6">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build="p"/>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3A281-2147-4505-AB0E-9E1913809137}"/>
              </a:ext>
            </a:extLst>
          </p:cNvPr>
          <p:cNvSpPr>
            <a:spLocks noGrp="1"/>
          </p:cNvSpPr>
          <p:nvPr>
            <p:ph type="title"/>
          </p:nvPr>
        </p:nvSpPr>
        <p:spPr/>
        <p:txBody>
          <a:bodyPr/>
          <a:lstStyle/>
          <a:p>
            <a:r>
              <a:rPr lang="en-IN" dirty="0"/>
              <a:t>FEW MORE DETAILS REQUIRED TO CREATE NEW ACCOUNT</a:t>
            </a:r>
          </a:p>
        </p:txBody>
      </p:sp>
      <p:pic>
        <p:nvPicPr>
          <p:cNvPr id="4" name="Content Placeholder 3">
            <a:extLst>
              <a:ext uri="{FF2B5EF4-FFF2-40B4-BE49-F238E27FC236}">
                <a16:creationId xmlns:a16="http://schemas.microsoft.com/office/drawing/2014/main" id="{E73FD0CF-6031-4E74-9F1A-C4BFA86F1E05}"/>
              </a:ext>
            </a:extLst>
          </p:cNvPr>
          <p:cNvPicPr>
            <a:picLocks noGrp="1" noChangeAspect="1"/>
          </p:cNvPicPr>
          <p:nvPr>
            <p:ph idx="1"/>
          </p:nvPr>
        </p:nvPicPr>
        <p:blipFill>
          <a:blip r:embed="rId2"/>
          <a:stretch>
            <a:fillRect/>
          </a:stretch>
        </p:blipFill>
        <p:spPr>
          <a:xfrm>
            <a:off x="374172" y="2354925"/>
            <a:ext cx="4683244" cy="2634325"/>
          </a:xfrm>
          <a:prstGeom prst="rect">
            <a:avLst/>
          </a:prstGeom>
        </p:spPr>
      </p:pic>
      <p:pic>
        <p:nvPicPr>
          <p:cNvPr id="5" name="Picture 4">
            <a:extLst>
              <a:ext uri="{FF2B5EF4-FFF2-40B4-BE49-F238E27FC236}">
                <a16:creationId xmlns:a16="http://schemas.microsoft.com/office/drawing/2014/main" id="{6171D243-CCC3-4877-BBA3-9B531FDA83CB}"/>
              </a:ext>
            </a:extLst>
          </p:cNvPr>
          <p:cNvPicPr>
            <a:picLocks noChangeAspect="1"/>
          </p:cNvPicPr>
          <p:nvPr/>
        </p:nvPicPr>
        <p:blipFill>
          <a:blip r:embed="rId3"/>
          <a:stretch>
            <a:fillRect/>
          </a:stretch>
        </p:blipFill>
        <p:spPr>
          <a:xfrm>
            <a:off x="6673933" y="2354924"/>
            <a:ext cx="4683243" cy="2634324"/>
          </a:xfrm>
          <a:prstGeom prst="rect">
            <a:avLst/>
          </a:prstGeom>
        </p:spPr>
      </p:pic>
      <p:sp>
        <p:nvSpPr>
          <p:cNvPr id="6" name="TextBox 5">
            <a:extLst>
              <a:ext uri="{FF2B5EF4-FFF2-40B4-BE49-F238E27FC236}">
                <a16:creationId xmlns:a16="http://schemas.microsoft.com/office/drawing/2014/main" id="{C8444A66-710E-47A8-BB37-AEED102E058F}"/>
              </a:ext>
            </a:extLst>
          </p:cNvPr>
          <p:cNvSpPr txBox="1"/>
          <p:nvPr/>
        </p:nvSpPr>
        <p:spPr>
          <a:xfrm>
            <a:off x="150920" y="5122416"/>
            <a:ext cx="11904956" cy="1477328"/>
          </a:xfrm>
          <a:prstGeom prst="rect">
            <a:avLst/>
          </a:prstGeom>
          <a:noFill/>
        </p:spPr>
        <p:txBody>
          <a:bodyPr wrap="square" rtlCol="0">
            <a:spAutoFit/>
          </a:bodyPr>
          <a:lstStyle/>
          <a:p>
            <a:r>
              <a:rPr lang="en-IN" dirty="0"/>
              <a:t>AS ABOVE IN BOTH THE SCREENSHOTS WE CAN SEE THAT IN THESE WINDOWS THEY ARE ASKING FOR FEW MORE DETAILS SO THAT INCASE WE EVER NEED THAT INFORMATION WE WILL HAVE IT ORGANISED .</a:t>
            </a:r>
          </a:p>
          <a:p>
            <a:endParaRPr lang="en-IN" dirty="0"/>
          </a:p>
          <a:p>
            <a:r>
              <a:rPr lang="en-IN" dirty="0"/>
              <a:t>AFTER FILLING THESE DETAILS WE HAVE BEEN PROVIDED WITH A RANDOM CARD NO AND A PIN NO GENERATED BY THE APPLICATION.</a:t>
            </a:r>
          </a:p>
        </p:txBody>
      </p:sp>
      <p:sp>
        <p:nvSpPr>
          <p:cNvPr id="7" name="Arrow: Left 6">
            <a:extLst>
              <a:ext uri="{FF2B5EF4-FFF2-40B4-BE49-F238E27FC236}">
                <a16:creationId xmlns:a16="http://schemas.microsoft.com/office/drawing/2014/main" id="{9C763D57-8CAA-409E-A43F-1EEAF41546CA}"/>
              </a:ext>
            </a:extLst>
          </p:cNvPr>
          <p:cNvSpPr/>
          <p:nvPr/>
        </p:nvSpPr>
        <p:spPr>
          <a:xfrm>
            <a:off x="3714750" y="2847975"/>
            <a:ext cx="533400" cy="24765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Arrow: Left 7">
            <a:extLst>
              <a:ext uri="{FF2B5EF4-FFF2-40B4-BE49-F238E27FC236}">
                <a16:creationId xmlns:a16="http://schemas.microsoft.com/office/drawing/2014/main" id="{922D0C12-771E-4706-AF92-E56202BC1D83}"/>
              </a:ext>
            </a:extLst>
          </p:cNvPr>
          <p:cNvSpPr/>
          <p:nvPr/>
        </p:nvSpPr>
        <p:spPr>
          <a:xfrm>
            <a:off x="10039350" y="2847975"/>
            <a:ext cx="533400" cy="24765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9719623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
                                        </p:tgtEl>
                                        <p:attrNameLst>
                                          <p:attrName>style.visibility</p:attrName>
                                        </p:attrNameLst>
                                      </p:cBhvr>
                                      <p:to>
                                        <p:strVal val="visible"/>
                                      </p:to>
                                    </p:set>
                                    <p:animEffect transition="in" filter="fade">
                                      <p:cBhvr>
                                        <p:cTn id="3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animBg="1"/>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530E3-9890-48AD-A2EA-51C2497DB861}"/>
              </a:ext>
            </a:extLst>
          </p:cNvPr>
          <p:cNvSpPr>
            <a:spLocks noGrp="1"/>
          </p:cNvSpPr>
          <p:nvPr>
            <p:ph type="title"/>
          </p:nvPr>
        </p:nvSpPr>
        <p:spPr/>
        <p:txBody>
          <a:bodyPr/>
          <a:lstStyle/>
          <a:p>
            <a:r>
              <a:rPr lang="en-IN" sz="3200" dirty="0"/>
              <a:t>NEW CREDENTIALS THAT HAS BEEN PROVIDED TO USER BY THE APPLICATION</a:t>
            </a:r>
          </a:p>
        </p:txBody>
      </p:sp>
      <p:sp>
        <p:nvSpPr>
          <p:cNvPr id="6" name="Content Placeholder 5">
            <a:extLst>
              <a:ext uri="{FF2B5EF4-FFF2-40B4-BE49-F238E27FC236}">
                <a16:creationId xmlns:a16="http://schemas.microsoft.com/office/drawing/2014/main" id="{CC4373FE-39B3-42ED-A312-11FE8A58D26C}"/>
              </a:ext>
            </a:extLst>
          </p:cNvPr>
          <p:cNvSpPr>
            <a:spLocks noGrp="1"/>
          </p:cNvSpPr>
          <p:nvPr>
            <p:ph idx="1"/>
          </p:nvPr>
        </p:nvSpPr>
        <p:spPr>
          <a:xfrm>
            <a:off x="5450889" y="2603500"/>
            <a:ext cx="4529724" cy="3416300"/>
          </a:xfrm>
        </p:spPr>
        <p:txBody>
          <a:bodyPr/>
          <a:lstStyle/>
          <a:p>
            <a:endParaRPr lang="en-IN" dirty="0"/>
          </a:p>
          <a:p>
            <a:r>
              <a:rPr lang="en-IN" dirty="0"/>
              <a:t>AFTER FILLING THESE DETAILS WE HAVE BEEN PROVIDED WITH A RANDOM CARD NO AND A PIN NO GENERATED BY THE APPLICATION.</a:t>
            </a:r>
          </a:p>
          <a:p>
            <a:r>
              <a:rPr lang="en-IN" dirty="0"/>
              <a:t>FOR FURTHER DETAILS REFER TO THE SCREENSHOT PROVIDED HERE .</a:t>
            </a:r>
          </a:p>
        </p:txBody>
      </p:sp>
      <p:pic>
        <p:nvPicPr>
          <p:cNvPr id="7" name="Picture 6">
            <a:extLst>
              <a:ext uri="{FF2B5EF4-FFF2-40B4-BE49-F238E27FC236}">
                <a16:creationId xmlns:a16="http://schemas.microsoft.com/office/drawing/2014/main" id="{B2829883-3CBE-477D-903B-B4AA4BCF94C5}"/>
              </a:ext>
            </a:extLst>
          </p:cNvPr>
          <p:cNvPicPr>
            <a:picLocks noChangeAspect="1"/>
          </p:cNvPicPr>
          <p:nvPr/>
        </p:nvPicPr>
        <p:blipFill>
          <a:blip r:embed="rId2"/>
          <a:stretch>
            <a:fillRect/>
          </a:stretch>
        </p:blipFill>
        <p:spPr>
          <a:xfrm>
            <a:off x="356092" y="2432481"/>
            <a:ext cx="5094797" cy="2991776"/>
          </a:xfrm>
          <a:prstGeom prst="rect">
            <a:avLst/>
          </a:prstGeom>
        </p:spPr>
      </p:pic>
      <p:sp>
        <p:nvSpPr>
          <p:cNvPr id="8" name="Arrow: Up 7">
            <a:extLst>
              <a:ext uri="{FF2B5EF4-FFF2-40B4-BE49-F238E27FC236}">
                <a16:creationId xmlns:a16="http://schemas.microsoft.com/office/drawing/2014/main" id="{6AAAD41B-E4BB-4F79-967B-621154354199}"/>
              </a:ext>
            </a:extLst>
          </p:cNvPr>
          <p:cNvSpPr/>
          <p:nvPr/>
        </p:nvSpPr>
        <p:spPr>
          <a:xfrm>
            <a:off x="2867025" y="4105275"/>
            <a:ext cx="171450" cy="26670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507656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anim calcmode="lin" valueType="num">
                                      <p:cBhvr>
                                        <p:cTn id="20" dur="1000" fill="hold"/>
                                        <p:tgtEl>
                                          <p:spTgt spid="8"/>
                                        </p:tgtEl>
                                        <p:attrNameLst>
                                          <p:attrName>ppt_x</p:attrName>
                                        </p:attrNameLst>
                                      </p:cBhvr>
                                      <p:tavLst>
                                        <p:tav tm="0">
                                          <p:val>
                                            <p:strVal val="#ppt_x"/>
                                          </p:val>
                                        </p:tav>
                                        <p:tav tm="100000">
                                          <p:val>
                                            <p:strVal val="#ppt_x"/>
                                          </p:val>
                                        </p:tav>
                                      </p:tavLst>
                                    </p:anim>
                                    <p:anim calcmode="lin" valueType="num">
                                      <p:cBhvr>
                                        <p:cTn id="21"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6">
                                            <p:txEl>
                                              <p:pRg st="1" end="1"/>
                                            </p:txEl>
                                          </p:spTgt>
                                        </p:tgtEl>
                                        <p:attrNameLst>
                                          <p:attrName>style.visibility</p:attrName>
                                        </p:attrNameLst>
                                      </p:cBhvr>
                                      <p:to>
                                        <p:strVal val="visible"/>
                                      </p:to>
                                    </p:set>
                                    <p:animEffect transition="in" filter="fade">
                                      <p:cBhvr>
                                        <p:cTn id="26" dur="500"/>
                                        <p:tgtEl>
                                          <p:spTgt spid="6">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6">
                                            <p:txEl>
                                              <p:pRg st="2" end="2"/>
                                            </p:txEl>
                                          </p:spTgt>
                                        </p:tgtEl>
                                        <p:attrNameLst>
                                          <p:attrName>style.visibility</p:attrName>
                                        </p:attrNameLst>
                                      </p:cBhvr>
                                      <p:to>
                                        <p:strVal val="visible"/>
                                      </p:to>
                                    </p:set>
                                    <p:animEffect transition="in" filter="fade">
                                      <p:cBhvr>
                                        <p:cTn id="31"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build="p"/>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22433-3B74-468A-BC62-B32E2753F2F7}"/>
              </a:ext>
            </a:extLst>
          </p:cNvPr>
          <p:cNvSpPr>
            <a:spLocks noGrp="1"/>
          </p:cNvSpPr>
          <p:nvPr>
            <p:ph type="title"/>
          </p:nvPr>
        </p:nvSpPr>
        <p:spPr/>
        <p:txBody>
          <a:bodyPr/>
          <a:lstStyle/>
          <a:p>
            <a:r>
              <a:rPr lang="en-IN" dirty="0"/>
              <a:t>EXISTING USER LOGIN METHOD </a:t>
            </a:r>
          </a:p>
        </p:txBody>
      </p:sp>
      <p:sp>
        <p:nvSpPr>
          <p:cNvPr id="3" name="Content Placeholder 2">
            <a:extLst>
              <a:ext uri="{FF2B5EF4-FFF2-40B4-BE49-F238E27FC236}">
                <a16:creationId xmlns:a16="http://schemas.microsoft.com/office/drawing/2014/main" id="{C604415B-8EC4-4BCD-8C79-2FDCF0ED256D}"/>
              </a:ext>
            </a:extLst>
          </p:cNvPr>
          <p:cNvSpPr>
            <a:spLocks noGrp="1"/>
          </p:cNvSpPr>
          <p:nvPr>
            <p:ph idx="1"/>
          </p:nvPr>
        </p:nvSpPr>
        <p:spPr>
          <a:xfrm>
            <a:off x="5220070" y="2603500"/>
            <a:ext cx="4760543" cy="3416300"/>
          </a:xfrm>
        </p:spPr>
        <p:txBody>
          <a:bodyPr>
            <a:normAutofit lnSpcReduction="10000"/>
          </a:bodyPr>
          <a:lstStyle/>
          <a:p>
            <a:r>
              <a:rPr lang="en-IN" dirty="0"/>
              <a:t>IF THERE IS AN EXISTING USER THEN THEY CAN LOGIN BY PROVIDING THE DETAILS GIVEN TO THE USER AFTER ACCOUNT CREATION .</a:t>
            </a:r>
          </a:p>
          <a:p>
            <a:r>
              <a:rPr lang="en-IN" dirty="0"/>
              <a:t>I.E CARD NO AND PIN NO </a:t>
            </a:r>
          </a:p>
          <a:p>
            <a:r>
              <a:rPr lang="en-IN" dirty="0"/>
              <a:t>HERE IN THIS SCREENSHOT WE CAN SEE THAT THE LOGIN WINDOW ASKS FOR THE SAME INFORMATION .</a:t>
            </a:r>
          </a:p>
          <a:p>
            <a:r>
              <a:rPr lang="en-IN" dirty="0"/>
              <a:t>AFTER ENTERING THE INFORMATION AN INTERFACE APPEARS WHERE THERE ARE MUTLIPLE FEATURES .</a:t>
            </a:r>
          </a:p>
        </p:txBody>
      </p:sp>
      <p:pic>
        <p:nvPicPr>
          <p:cNvPr id="4" name="Picture 3">
            <a:extLst>
              <a:ext uri="{FF2B5EF4-FFF2-40B4-BE49-F238E27FC236}">
                <a16:creationId xmlns:a16="http://schemas.microsoft.com/office/drawing/2014/main" id="{DE9FCFB7-0DEB-406C-A0D5-B61E59F875FC}"/>
              </a:ext>
            </a:extLst>
          </p:cNvPr>
          <p:cNvPicPr>
            <a:picLocks noChangeAspect="1"/>
          </p:cNvPicPr>
          <p:nvPr/>
        </p:nvPicPr>
        <p:blipFill>
          <a:blip r:embed="rId2"/>
          <a:stretch>
            <a:fillRect/>
          </a:stretch>
        </p:blipFill>
        <p:spPr>
          <a:xfrm>
            <a:off x="213064" y="2448572"/>
            <a:ext cx="4903433" cy="2758181"/>
          </a:xfrm>
          <a:prstGeom prst="rect">
            <a:avLst/>
          </a:prstGeom>
        </p:spPr>
      </p:pic>
      <p:sp>
        <p:nvSpPr>
          <p:cNvPr id="5" name="Arrow: Left 4">
            <a:extLst>
              <a:ext uri="{FF2B5EF4-FFF2-40B4-BE49-F238E27FC236}">
                <a16:creationId xmlns:a16="http://schemas.microsoft.com/office/drawing/2014/main" id="{606740DD-7BEB-467B-BC2E-783A4D31BE4A}"/>
              </a:ext>
            </a:extLst>
          </p:cNvPr>
          <p:cNvSpPr/>
          <p:nvPr/>
        </p:nvSpPr>
        <p:spPr>
          <a:xfrm>
            <a:off x="3162300" y="3429000"/>
            <a:ext cx="304800" cy="19050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2506526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0" end="0"/>
                                            </p:txEl>
                                          </p:spTgt>
                                        </p:tgtEl>
                                        <p:attrNameLst>
                                          <p:attrName>style.visibility</p:attrName>
                                        </p:attrNameLst>
                                      </p:cBhvr>
                                      <p:to>
                                        <p:strVal val="visible"/>
                                      </p:to>
                                    </p:set>
                                    <p:animEffect transition="in" filter="fade">
                                      <p:cBhvr>
                                        <p:cTn id="24" dur="500"/>
                                        <p:tgtEl>
                                          <p:spTgt spid="3">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1" end="1"/>
                                            </p:txEl>
                                          </p:spTgt>
                                        </p:tgtEl>
                                        <p:attrNameLst>
                                          <p:attrName>style.visibility</p:attrName>
                                        </p:attrNameLst>
                                      </p:cBhvr>
                                      <p:to>
                                        <p:strVal val="visible"/>
                                      </p:to>
                                    </p:set>
                                    <p:animEffect transition="in" filter="fade">
                                      <p:cBhvr>
                                        <p:cTn id="29" dur="500"/>
                                        <p:tgtEl>
                                          <p:spTgt spid="3">
                                            <p:txEl>
                                              <p:pRg st="1" end="1"/>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2" end="2"/>
                                            </p:txEl>
                                          </p:spTgt>
                                        </p:tgtEl>
                                        <p:attrNameLst>
                                          <p:attrName>style.visibility</p:attrName>
                                        </p:attrNameLst>
                                      </p:cBhvr>
                                      <p:to>
                                        <p:strVal val="visible"/>
                                      </p:to>
                                    </p:set>
                                    <p:animEffect transition="in" filter="fade">
                                      <p:cBhvr>
                                        <p:cTn id="34" dur="500"/>
                                        <p:tgtEl>
                                          <p:spTgt spid="3">
                                            <p:txEl>
                                              <p:pRg st="2" end="2"/>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3" end="3"/>
                                            </p:txEl>
                                          </p:spTgt>
                                        </p:tgtEl>
                                        <p:attrNameLst>
                                          <p:attrName>style.visibility</p:attrName>
                                        </p:attrNameLst>
                                      </p:cBhvr>
                                      <p:to>
                                        <p:strVal val="visible"/>
                                      </p:to>
                                    </p:set>
                                    <p:animEffect transition="in" filter="fade">
                                      <p:cBhvr>
                                        <p:cTn id="39"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6E06A-C010-4DCB-B3EB-4DF0DB5259D1}"/>
              </a:ext>
            </a:extLst>
          </p:cNvPr>
          <p:cNvSpPr>
            <a:spLocks noGrp="1"/>
          </p:cNvSpPr>
          <p:nvPr>
            <p:ph type="title"/>
          </p:nvPr>
        </p:nvSpPr>
        <p:spPr/>
        <p:txBody>
          <a:bodyPr/>
          <a:lstStyle/>
          <a:p>
            <a:r>
              <a:rPr lang="en-IN" dirty="0"/>
              <a:t>FEATURES PROVIDED BY THE APPLICATION </a:t>
            </a:r>
          </a:p>
        </p:txBody>
      </p:sp>
      <p:pic>
        <p:nvPicPr>
          <p:cNvPr id="4" name="Content Placeholder 3">
            <a:extLst>
              <a:ext uri="{FF2B5EF4-FFF2-40B4-BE49-F238E27FC236}">
                <a16:creationId xmlns:a16="http://schemas.microsoft.com/office/drawing/2014/main" id="{8C1FAD82-F23B-42AE-98FB-793FB592ADE5}"/>
              </a:ext>
            </a:extLst>
          </p:cNvPr>
          <p:cNvPicPr>
            <a:picLocks noGrp="1" noChangeAspect="1"/>
          </p:cNvPicPr>
          <p:nvPr>
            <p:ph idx="1"/>
          </p:nvPr>
        </p:nvPicPr>
        <p:blipFill>
          <a:blip r:embed="rId2"/>
          <a:stretch>
            <a:fillRect/>
          </a:stretch>
        </p:blipFill>
        <p:spPr>
          <a:xfrm>
            <a:off x="295922" y="2592318"/>
            <a:ext cx="5365992" cy="3018370"/>
          </a:xfrm>
          <a:prstGeom prst="rect">
            <a:avLst/>
          </a:prstGeom>
        </p:spPr>
      </p:pic>
      <p:sp>
        <p:nvSpPr>
          <p:cNvPr id="5" name="TextBox 4">
            <a:extLst>
              <a:ext uri="{FF2B5EF4-FFF2-40B4-BE49-F238E27FC236}">
                <a16:creationId xmlns:a16="http://schemas.microsoft.com/office/drawing/2014/main" id="{F63E2610-D8C6-4AF5-B631-AFD4C52911CD}"/>
              </a:ext>
            </a:extLst>
          </p:cNvPr>
          <p:cNvSpPr txBox="1"/>
          <p:nvPr/>
        </p:nvSpPr>
        <p:spPr>
          <a:xfrm>
            <a:off x="5974672" y="2663339"/>
            <a:ext cx="5921406" cy="3477875"/>
          </a:xfrm>
          <a:prstGeom prst="rect">
            <a:avLst/>
          </a:prstGeom>
          <a:noFill/>
        </p:spPr>
        <p:txBody>
          <a:bodyPr wrap="square" rtlCol="0">
            <a:spAutoFit/>
          </a:bodyPr>
          <a:lstStyle/>
          <a:p>
            <a:r>
              <a:rPr lang="en-IN" sz="2000" dirty="0"/>
              <a:t>FEATURES PROVIDED BY THE ATM APPLICATION ARE MENTIONED BELOW :</a:t>
            </a:r>
          </a:p>
          <a:p>
            <a:pPr marL="285750" indent="-285750">
              <a:buFont typeface="Arial" panose="020B0604020202020204" pitchFamily="34" charset="0"/>
              <a:buChar char="•"/>
            </a:pPr>
            <a:r>
              <a:rPr lang="en-IN" sz="2000" dirty="0"/>
              <a:t>DEPOSIT</a:t>
            </a:r>
          </a:p>
          <a:p>
            <a:pPr marL="285750" indent="-285750">
              <a:buFont typeface="Arial" panose="020B0604020202020204" pitchFamily="34" charset="0"/>
              <a:buChar char="•"/>
            </a:pPr>
            <a:r>
              <a:rPr lang="en-IN" sz="2000" dirty="0"/>
              <a:t>FAST CASH</a:t>
            </a:r>
          </a:p>
          <a:p>
            <a:pPr marL="285750" indent="-285750">
              <a:buFont typeface="Arial" panose="020B0604020202020204" pitchFamily="34" charset="0"/>
              <a:buChar char="•"/>
            </a:pPr>
            <a:r>
              <a:rPr lang="en-IN" sz="2000" dirty="0"/>
              <a:t>PIN CHANGE</a:t>
            </a:r>
          </a:p>
          <a:p>
            <a:pPr marL="285750" indent="-285750">
              <a:buFont typeface="Arial" panose="020B0604020202020204" pitchFamily="34" charset="0"/>
              <a:buChar char="•"/>
            </a:pPr>
            <a:r>
              <a:rPr lang="en-IN" sz="2000" dirty="0"/>
              <a:t>CASH WITHDRAWL </a:t>
            </a:r>
          </a:p>
          <a:p>
            <a:pPr marL="285750" indent="-285750">
              <a:buFont typeface="Arial" panose="020B0604020202020204" pitchFamily="34" charset="0"/>
              <a:buChar char="•"/>
            </a:pPr>
            <a:r>
              <a:rPr lang="en-IN" sz="2000" dirty="0"/>
              <a:t>MINI STATEMENT</a:t>
            </a:r>
          </a:p>
          <a:p>
            <a:pPr marL="285750" indent="-285750">
              <a:buFont typeface="Arial" panose="020B0604020202020204" pitchFamily="34" charset="0"/>
              <a:buChar char="•"/>
            </a:pPr>
            <a:r>
              <a:rPr lang="en-IN" sz="2000" dirty="0"/>
              <a:t>BALANCE ENQUIRY</a:t>
            </a:r>
          </a:p>
          <a:p>
            <a:endParaRPr lang="en-IN" sz="2000" dirty="0"/>
          </a:p>
          <a:p>
            <a:r>
              <a:rPr lang="en-IN" sz="2000" dirty="0"/>
              <a:t>FOR FURTHER REFERENCE PLEASE REFER TO THE SCREENSHOT PROVIDED HERE.</a:t>
            </a:r>
          </a:p>
        </p:txBody>
      </p:sp>
      <p:sp>
        <p:nvSpPr>
          <p:cNvPr id="6" name="Arrow: Up 5">
            <a:extLst>
              <a:ext uri="{FF2B5EF4-FFF2-40B4-BE49-F238E27FC236}">
                <a16:creationId xmlns:a16="http://schemas.microsoft.com/office/drawing/2014/main" id="{D5DC3842-ECB9-48C8-A0BA-8DCFFE2AD19B}"/>
              </a:ext>
            </a:extLst>
          </p:cNvPr>
          <p:cNvSpPr/>
          <p:nvPr/>
        </p:nvSpPr>
        <p:spPr>
          <a:xfrm>
            <a:off x="2571750" y="4467225"/>
            <a:ext cx="228600" cy="40957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0671752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392D6-B87F-4D66-B592-A0C930B14E71}"/>
              </a:ext>
            </a:extLst>
          </p:cNvPr>
          <p:cNvSpPr>
            <a:spLocks noGrp="1"/>
          </p:cNvSpPr>
          <p:nvPr>
            <p:ph type="title"/>
          </p:nvPr>
        </p:nvSpPr>
        <p:spPr/>
        <p:txBody>
          <a:bodyPr/>
          <a:lstStyle/>
          <a:p>
            <a:r>
              <a:rPr lang="en-IN" dirty="0"/>
              <a:t>HOW TO DEPOSIT AMOUNT</a:t>
            </a:r>
          </a:p>
        </p:txBody>
      </p:sp>
      <p:pic>
        <p:nvPicPr>
          <p:cNvPr id="4" name="Content Placeholder 3">
            <a:extLst>
              <a:ext uri="{FF2B5EF4-FFF2-40B4-BE49-F238E27FC236}">
                <a16:creationId xmlns:a16="http://schemas.microsoft.com/office/drawing/2014/main" id="{BBCFC6A9-9EFC-4244-AFC2-25351E43D38E}"/>
              </a:ext>
            </a:extLst>
          </p:cNvPr>
          <p:cNvPicPr>
            <a:picLocks noGrp="1" noChangeAspect="1"/>
          </p:cNvPicPr>
          <p:nvPr>
            <p:ph idx="1"/>
          </p:nvPr>
        </p:nvPicPr>
        <p:blipFill>
          <a:blip r:embed="rId2"/>
          <a:stretch>
            <a:fillRect/>
          </a:stretch>
        </p:blipFill>
        <p:spPr>
          <a:xfrm>
            <a:off x="207345" y="2468032"/>
            <a:ext cx="6073422" cy="3416300"/>
          </a:xfrm>
          <a:prstGeom prst="rect">
            <a:avLst/>
          </a:prstGeom>
        </p:spPr>
      </p:pic>
      <p:sp>
        <p:nvSpPr>
          <p:cNvPr id="5" name="TextBox 4">
            <a:extLst>
              <a:ext uri="{FF2B5EF4-FFF2-40B4-BE49-F238E27FC236}">
                <a16:creationId xmlns:a16="http://schemas.microsoft.com/office/drawing/2014/main" id="{38021335-D97D-435E-9235-7547F4D2FBC3}"/>
              </a:ext>
            </a:extLst>
          </p:cNvPr>
          <p:cNvSpPr txBox="1"/>
          <p:nvPr/>
        </p:nvSpPr>
        <p:spPr>
          <a:xfrm>
            <a:off x="6400800" y="2562225"/>
            <a:ext cx="5724525" cy="2585323"/>
          </a:xfrm>
          <a:prstGeom prst="rect">
            <a:avLst/>
          </a:prstGeom>
          <a:noFill/>
        </p:spPr>
        <p:txBody>
          <a:bodyPr wrap="square" rtlCol="0">
            <a:spAutoFit/>
          </a:bodyPr>
          <a:lstStyle/>
          <a:p>
            <a:pPr marL="285750" indent="-285750">
              <a:buFont typeface="Arial" panose="020B0604020202020204" pitchFamily="34" charset="0"/>
              <a:buChar char="•"/>
            </a:pPr>
            <a:r>
              <a:rPr lang="en-IN" dirty="0"/>
              <a:t>AFTER THE ATM INTERFACE SHOWS UP CLICK ON THE FIRST OPTION I.E TO DEPOSIT MONEY.</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IN THE SCREENSHOT PROVIDED HERE YOU CAN SEE THAT I ENTERED RS 10,000 TO DEPOSIT IN THE BANK ACCOUT.</a:t>
            </a: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t>AND YET IT SUCCESSFULLY DEPOSITED THE ENTERED AMOUNT IN THE BANK ACCOUNT.</a:t>
            </a:r>
          </a:p>
        </p:txBody>
      </p:sp>
      <p:sp>
        <p:nvSpPr>
          <p:cNvPr id="6" name="Arrow: Left 5">
            <a:extLst>
              <a:ext uri="{FF2B5EF4-FFF2-40B4-BE49-F238E27FC236}">
                <a16:creationId xmlns:a16="http://schemas.microsoft.com/office/drawing/2014/main" id="{4F17B397-876D-4135-B349-E6A4622CF64F}"/>
              </a:ext>
            </a:extLst>
          </p:cNvPr>
          <p:cNvSpPr/>
          <p:nvPr/>
        </p:nvSpPr>
        <p:spPr>
          <a:xfrm>
            <a:off x="3714750" y="4086225"/>
            <a:ext cx="400050" cy="219075"/>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4595904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C90C1-BBCE-4E31-85EC-0EE9839F5404}"/>
              </a:ext>
            </a:extLst>
          </p:cNvPr>
          <p:cNvSpPr>
            <a:spLocks noGrp="1"/>
          </p:cNvSpPr>
          <p:nvPr>
            <p:ph type="title"/>
          </p:nvPr>
        </p:nvSpPr>
        <p:spPr/>
        <p:txBody>
          <a:bodyPr/>
          <a:lstStyle/>
          <a:p>
            <a:r>
              <a:rPr lang="en-IN" dirty="0"/>
              <a:t>HOW TO WITHDRAW AMOUNT</a:t>
            </a:r>
          </a:p>
        </p:txBody>
      </p:sp>
      <p:sp>
        <p:nvSpPr>
          <p:cNvPr id="3" name="Content Placeholder 2">
            <a:extLst>
              <a:ext uri="{FF2B5EF4-FFF2-40B4-BE49-F238E27FC236}">
                <a16:creationId xmlns:a16="http://schemas.microsoft.com/office/drawing/2014/main" id="{D66DD4D2-48B0-48F7-8B34-C5F9E88D706D}"/>
              </a:ext>
            </a:extLst>
          </p:cNvPr>
          <p:cNvSpPr>
            <a:spLocks noGrp="1"/>
          </p:cNvSpPr>
          <p:nvPr>
            <p:ph idx="1"/>
          </p:nvPr>
        </p:nvSpPr>
        <p:spPr>
          <a:xfrm>
            <a:off x="6991350" y="2603500"/>
            <a:ext cx="2989263" cy="3416300"/>
          </a:xfrm>
        </p:spPr>
        <p:txBody>
          <a:bodyPr>
            <a:normAutofit fontScale="85000" lnSpcReduction="10000"/>
          </a:bodyPr>
          <a:lstStyle/>
          <a:p>
            <a:r>
              <a:rPr lang="en-IN" dirty="0"/>
              <a:t>AS YOU CAN SEE IN THE SCREENSHOT HERE I ENTERED THE AMOUNT 5000 AND AS WE HAVE DEPOSITED 10,000 EARLIER.</a:t>
            </a:r>
          </a:p>
          <a:p>
            <a:r>
              <a:rPr lang="en-IN" dirty="0"/>
              <a:t>THEREFORE THE LEFTOVER BALANCE WOULD BE 5000.</a:t>
            </a:r>
          </a:p>
          <a:p>
            <a:r>
              <a:rPr lang="en-IN" dirty="0"/>
              <a:t>TO CHECK THE TRANSACTION HISTORY THERE IS A FEATURE CALLED MINI STATEMENT THAT IS PROVIDED IN THE APPLICATION.</a:t>
            </a:r>
          </a:p>
        </p:txBody>
      </p:sp>
      <p:pic>
        <p:nvPicPr>
          <p:cNvPr id="4" name="Picture 3">
            <a:extLst>
              <a:ext uri="{FF2B5EF4-FFF2-40B4-BE49-F238E27FC236}">
                <a16:creationId xmlns:a16="http://schemas.microsoft.com/office/drawing/2014/main" id="{926F34E9-169D-4724-8BF9-271C3D6C6F35}"/>
              </a:ext>
            </a:extLst>
          </p:cNvPr>
          <p:cNvPicPr>
            <a:picLocks noChangeAspect="1"/>
          </p:cNvPicPr>
          <p:nvPr/>
        </p:nvPicPr>
        <p:blipFill>
          <a:blip r:embed="rId2"/>
          <a:stretch>
            <a:fillRect/>
          </a:stretch>
        </p:blipFill>
        <p:spPr>
          <a:xfrm>
            <a:off x="276225" y="2524125"/>
            <a:ext cx="6096000" cy="3429000"/>
          </a:xfrm>
          <a:prstGeom prst="rect">
            <a:avLst/>
          </a:prstGeom>
        </p:spPr>
      </p:pic>
      <p:sp>
        <p:nvSpPr>
          <p:cNvPr id="5" name="Arrow: Up 4">
            <a:extLst>
              <a:ext uri="{FF2B5EF4-FFF2-40B4-BE49-F238E27FC236}">
                <a16:creationId xmlns:a16="http://schemas.microsoft.com/office/drawing/2014/main" id="{BFB35F03-8F1D-47A1-B88C-6BAEB3E4F7E6}"/>
              </a:ext>
            </a:extLst>
          </p:cNvPr>
          <p:cNvSpPr/>
          <p:nvPr/>
        </p:nvSpPr>
        <p:spPr>
          <a:xfrm rot="16200000">
            <a:off x="3910014" y="3944937"/>
            <a:ext cx="266700" cy="46672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5078651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Effect transition="in" filter="fade">
                                      <p:cBhvr>
                                        <p:cTn id="19" dur="500"/>
                                        <p:tgtEl>
                                          <p:spTgt spid="3">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1" end="1"/>
                                            </p:txEl>
                                          </p:spTgt>
                                        </p:tgtEl>
                                        <p:attrNameLst>
                                          <p:attrName>style.visibility</p:attrName>
                                        </p:attrNameLst>
                                      </p:cBhvr>
                                      <p:to>
                                        <p:strVal val="visible"/>
                                      </p:to>
                                    </p:set>
                                    <p:animEffect transition="in" filter="fade">
                                      <p:cBhvr>
                                        <p:cTn id="24" dur="500"/>
                                        <p:tgtEl>
                                          <p:spTgt spid="3">
                                            <p:txEl>
                                              <p:pRg st="1" end="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2" end="2"/>
                                            </p:txEl>
                                          </p:spTgt>
                                        </p:tgtEl>
                                        <p:attrNameLst>
                                          <p:attrName>style.visibility</p:attrName>
                                        </p:attrNameLst>
                                      </p:cBhvr>
                                      <p:to>
                                        <p:strVal val="visible"/>
                                      </p:to>
                                    </p:set>
                                    <p:animEffect transition="in" filter="fade">
                                      <p:cBhvr>
                                        <p:cTn id="29" dur="500"/>
                                        <p:tgtEl>
                                          <p:spTgt spid="3">
                                            <p:txEl>
                                              <p:pRg st="2" end="2"/>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5" grpId="0" animBg="1"/>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68</TotalTime>
  <Words>580</Words>
  <Application>Microsoft Office PowerPoint</Application>
  <PresentationFormat>Widescreen</PresentationFormat>
  <Paragraphs>57</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Century Gothic</vt:lpstr>
      <vt:lpstr>Wingdings 3</vt:lpstr>
      <vt:lpstr>Ion Boardroom</vt:lpstr>
      <vt:lpstr>ATM Simulator (Project) 6TH Semester</vt:lpstr>
      <vt:lpstr>HOW TO CREATE A NEW ATM USER </vt:lpstr>
      <vt:lpstr>ENTRY OF NEW USER IN THE DATABASE</vt:lpstr>
      <vt:lpstr>FEW MORE DETAILS REQUIRED TO CREATE NEW ACCOUNT</vt:lpstr>
      <vt:lpstr>NEW CREDENTIALS THAT HAS BEEN PROVIDED TO USER BY THE APPLICATION</vt:lpstr>
      <vt:lpstr>EXISTING USER LOGIN METHOD </vt:lpstr>
      <vt:lpstr>FEATURES PROVIDED BY THE APPLICATION </vt:lpstr>
      <vt:lpstr>HOW TO DEPOSIT AMOUNT</vt:lpstr>
      <vt:lpstr>HOW TO WITHDRAW AMOUNT</vt:lpstr>
      <vt:lpstr>MINI STATEMENT OF THE BANK ACCOUNT</vt:lpstr>
      <vt:lpstr>HOW TO CHANGE YOUR ACCOUNT PIN NO.</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ATM Simulator (Project) 6TH Semester</dc:title>
  <dc:creator>Pratyush Patil</dc:creator>
  <cp:lastModifiedBy>Pratyush Patil</cp:lastModifiedBy>
  <cp:revision>8</cp:revision>
  <dcterms:created xsi:type="dcterms:W3CDTF">2023-05-06T04:35:06Z</dcterms:created>
  <dcterms:modified xsi:type="dcterms:W3CDTF">2023-05-06T05:43:29Z</dcterms:modified>
</cp:coreProperties>
</file>

<file path=docProps/thumbnail.jpeg>
</file>